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4" r:id="rId4"/>
    <p:sldId id="275" r:id="rId5"/>
    <p:sldId id="276" r:id="rId6"/>
    <p:sldId id="277" r:id="rId7"/>
    <p:sldId id="278" r:id="rId8"/>
    <p:sldId id="270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E0B6-D090-A199-979C-FBA114CF6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5ED45-5D48-8E83-966F-03653FEA2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F3FA9-A444-CCAB-E634-C0C7362E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773-ACC5-4307-9B9B-2232EA9F95B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4ABB-DB9E-E41D-51F2-66906B1B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EED2-0FA3-9F50-3997-B1C3BE1C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645-E6FA-43C0-AD45-49C84F36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2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8ED86-8488-4BAF-BE7B-75F585F2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5B1C2-E207-C5DB-3088-23E0F786C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E6EAF-DD42-7B9B-486B-702D51E7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773-ACC5-4307-9B9B-2232EA9F95B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8B5D9-FFB3-3D15-DED3-27778C7F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14B76-61CC-F87E-C645-B2B9F7C2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645-E6FA-43C0-AD45-49C84F36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6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B71952-E0FD-893C-63E1-2D7AAF80E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BC0DC-A715-1492-C7B5-73676DE95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DB1D0-B697-D73A-5E65-C252E973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773-ACC5-4307-9B9B-2232EA9F95B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A4986-836F-216E-7085-9F4334F5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AA442-B9AE-036B-E79B-EA6F8B1C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645-E6FA-43C0-AD45-49C84F36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8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AB62-63A6-ED27-1A8C-05005E60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D301-18C0-E236-36D6-EAC3CC858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A7919-709F-8456-1C91-EE78D4E8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773-ACC5-4307-9B9B-2232EA9F95B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EB09-8CF5-D445-67E8-34BADF44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76C9E-D7D6-ECA9-B681-1FED36ED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645-E6FA-43C0-AD45-49C84F36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7912-D823-F09D-E70B-F5388E86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AFC1D-D7B4-BF84-5A80-89D033383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25594-0AC7-C92A-3F64-DFE89A8E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773-ACC5-4307-9B9B-2232EA9F95B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E67E5-31C4-69AA-1293-25A4964C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B247E-FE13-944D-B794-2C6D7300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645-E6FA-43C0-AD45-49C84F36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C250-4887-12FE-B92C-160610D9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ED0D2-85CB-C89C-A005-D817F2A2C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41B0B-ED67-F56D-F46C-7EEE316EF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BB409-B438-1099-B4F9-7CF10C39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773-ACC5-4307-9B9B-2232EA9F95B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7004A-F000-F906-531B-A53119E0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19D75-2ADE-2D3C-5C9E-51AB0A68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645-E6FA-43C0-AD45-49C84F36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7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83E6-D48B-75FC-D875-6C000E234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474A2-E27E-6B96-9AB0-BEDBAF33D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A6FBA-B744-5028-D357-738468B5B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948BC-AEC1-52C8-9AB9-189FDDD1E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27332-433F-8DF8-0464-2634C4A9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81EE9-D80B-406A-9FED-30C583C9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773-ACC5-4307-9B9B-2232EA9F95B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92A65-D4D0-812A-2CD2-42891622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D2D42E-6EA1-43EC-8218-22920FCF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645-E6FA-43C0-AD45-49C84F36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3CA2-D709-0B5F-D63D-79FC2946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FCC03-EE91-BE0E-BFE1-790FF426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773-ACC5-4307-9B9B-2232EA9F95B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9D515-6B34-FB39-4B4A-EAADFDDE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D5660-3C66-11E8-123C-3DA38AAE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645-E6FA-43C0-AD45-49C84F36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BA349-DBD9-D2E8-F890-1B47ECFF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773-ACC5-4307-9B9B-2232EA9F95B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BA0A4-7B8D-1270-01FE-5A443B9C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7B8B1-37E0-4E2A-32F9-DF27EF26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645-E6FA-43C0-AD45-49C84F36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0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EE65-A233-6B55-8E2E-BD1DB096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BE73F-5CD3-133D-C183-C02CB732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112A5-9552-9432-5348-C93BED25F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F19BB-28F1-65C4-6221-7F422CD4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773-ACC5-4307-9B9B-2232EA9F95B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2AA38-37FE-6A6C-B59F-3D41C105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1934F-BD7C-1D22-43D2-D3E2AFD5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645-E6FA-43C0-AD45-49C84F36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3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7D5B-5FC3-B64E-4E08-E7AA06BD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50264-E629-44F0-1CD4-3F656B26F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1D2E9-EA25-EEF4-F83F-B6B581EF2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52773-0ACB-D657-C33E-5E08FC62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773-ACC5-4307-9B9B-2232EA9F95B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D483C-F4EE-6978-B0C8-D9CDA25E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3E0F2-F072-BDEA-BBC6-911B5295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645-E6FA-43C0-AD45-49C84F36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5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A1821-7D56-C99C-EC9F-BBC77921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D711D-A41C-9951-7C82-A936DED70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7FE8-1EC0-5038-4353-C9DCF8619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C773-ACC5-4307-9B9B-2232EA9F95B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028F4-0B30-4766-A6E3-32A722490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1052-1948-7B19-729E-65E11F1A7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D5645-E6FA-43C0-AD45-49C84F36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7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3893085D-E05A-4FD2-934A-C639FF1BF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26" y="830685"/>
            <a:ext cx="3982159" cy="59943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5088C2F-50BB-4DC3-9C40-C6789648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1" y="1977402"/>
            <a:ext cx="4800146" cy="47798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1DCFFD4-B55B-4CFD-A6C8-5CDBA844D23E}"/>
              </a:ext>
            </a:extLst>
          </p:cNvPr>
          <p:cNvSpPr txBox="1"/>
          <p:nvPr/>
        </p:nvSpPr>
        <p:spPr>
          <a:xfrm>
            <a:off x="1158238" y="11114"/>
            <a:ext cx="987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/>
              <a:t>International Convention 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AE9A4B3-F160-4C82-BD69-D1FABB0178EC}"/>
              </a:ext>
            </a:extLst>
          </p:cNvPr>
          <p:cNvSpPr txBox="1"/>
          <p:nvPr/>
        </p:nvSpPr>
        <p:spPr>
          <a:xfrm>
            <a:off x="5084848" y="1184671"/>
            <a:ext cx="264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12.08. – 18.08.2024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5B6B07-BFF1-4785-BFA1-003A7F8ABBE7}"/>
              </a:ext>
            </a:extLst>
          </p:cNvPr>
          <p:cNvSpPr txBox="1"/>
          <p:nvPr/>
        </p:nvSpPr>
        <p:spPr>
          <a:xfrm>
            <a:off x="4614695" y="1716302"/>
            <a:ext cx="3586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Leipzig - Germany</a:t>
            </a:r>
          </a:p>
        </p:txBody>
      </p:sp>
    </p:spTree>
    <p:extLst>
      <p:ext uri="{BB962C8B-B14F-4D97-AF65-F5344CB8AC3E}">
        <p14:creationId xmlns:p14="http://schemas.microsoft.com/office/powerpoint/2010/main" val="100292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BE374-F70A-4333-9A58-437508A84F08}"/>
              </a:ext>
            </a:extLst>
          </p:cNvPr>
          <p:cNvSpPr txBox="1"/>
          <p:nvPr/>
        </p:nvSpPr>
        <p:spPr>
          <a:xfrm>
            <a:off x="4793079" y="258184"/>
            <a:ext cx="234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Feature Description: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A710AAC-0402-4B56-8121-45FA493CC9AF}"/>
              </a:ext>
            </a:extLst>
          </p:cNvPr>
          <p:cNvSpPr txBox="1"/>
          <p:nvPr/>
        </p:nvSpPr>
        <p:spPr>
          <a:xfrm>
            <a:off x="5392280" y="793794"/>
            <a:ext cx="140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Generally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08DB52-FF5A-4490-9ABA-EB5A15B4CB7A}"/>
              </a:ext>
            </a:extLst>
          </p:cNvPr>
          <p:cNvSpPr txBox="1"/>
          <p:nvPr/>
        </p:nvSpPr>
        <p:spPr>
          <a:xfrm>
            <a:off x="571946" y="2467123"/>
            <a:ext cx="11048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Rooms available from 15:00</a:t>
            </a:r>
          </a:p>
          <a:p>
            <a:r>
              <a:rPr lang="en-US" sz="2400" dirty="0"/>
              <a:t>Check out until 12:00</a:t>
            </a:r>
          </a:p>
          <a:p>
            <a:r>
              <a:rPr lang="en-US" sz="2400" dirty="0"/>
              <a:t>accommodation in a four-star hotel with air conditioning, including all taxes and a lavish breakfast buffet</a:t>
            </a:r>
          </a:p>
          <a:p>
            <a:r>
              <a:rPr lang="en-US" sz="2400" dirty="0"/>
              <a:t>free WLAN in the hotel</a:t>
            </a:r>
          </a:p>
          <a:p>
            <a:r>
              <a:rPr lang="en-US" sz="2400" dirty="0"/>
              <a:t>Access to Top Fit Club with fitness equipment, dry and steam sauna</a:t>
            </a:r>
          </a:p>
          <a:p>
            <a:r>
              <a:rPr lang="en-US" sz="2400" dirty="0"/>
              <a:t>Conventions Pin</a:t>
            </a:r>
          </a:p>
          <a:p>
            <a:endParaRPr lang="en-US" sz="2400" dirty="0"/>
          </a:p>
          <a:p>
            <a:r>
              <a:rPr lang="en-US" sz="2400" dirty="0"/>
              <a:t>Drinks not included</a:t>
            </a:r>
          </a:p>
        </p:txBody>
      </p:sp>
    </p:spTree>
    <p:extLst>
      <p:ext uri="{BB962C8B-B14F-4D97-AF65-F5344CB8AC3E}">
        <p14:creationId xmlns:p14="http://schemas.microsoft.com/office/powerpoint/2010/main" val="336702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BE374-F70A-4333-9A58-437508A84F08}"/>
              </a:ext>
            </a:extLst>
          </p:cNvPr>
          <p:cNvSpPr txBox="1"/>
          <p:nvPr/>
        </p:nvSpPr>
        <p:spPr>
          <a:xfrm>
            <a:off x="4793079" y="258184"/>
            <a:ext cx="234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Feature Description: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EA645D4-7060-4C92-9F62-D213DCB4B1BA}"/>
              </a:ext>
            </a:extLst>
          </p:cNvPr>
          <p:cNvSpPr txBox="1"/>
          <p:nvPr/>
        </p:nvSpPr>
        <p:spPr>
          <a:xfrm>
            <a:off x="66904" y="1638371"/>
            <a:ext cx="966790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Monday, 12th of August</a:t>
            </a:r>
          </a:p>
          <a:p>
            <a:r>
              <a:rPr lang="en-US" sz="2800" dirty="0"/>
              <a:t>Customized planning </a:t>
            </a:r>
          </a:p>
          <a:p>
            <a:endParaRPr lang="en-US" sz="2800" dirty="0"/>
          </a:p>
          <a:p>
            <a:r>
              <a:rPr lang="en-US" sz="2800" b="1" dirty="0"/>
              <a:t>Tuesday, 13th of August</a:t>
            </a:r>
          </a:p>
          <a:p>
            <a:r>
              <a:rPr lang="en-US" sz="2800" dirty="0"/>
              <a:t>Customized planning </a:t>
            </a:r>
          </a:p>
          <a:p>
            <a:endParaRPr lang="en-US" sz="2800" dirty="0"/>
          </a:p>
          <a:p>
            <a:r>
              <a:rPr lang="en-US" sz="2800" b="1" dirty="0"/>
              <a:t>Wednesday, 14th of August</a:t>
            </a:r>
          </a:p>
          <a:p>
            <a:r>
              <a:rPr lang="en-US" sz="2800" dirty="0"/>
              <a:t>Customized planning</a:t>
            </a:r>
          </a:p>
          <a:p>
            <a:r>
              <a:rPr lang="en-US" sz="2800" dirty="0"/>
              <a:t>Bus trip to Dresden 08:00 – 16:00 - additional booking necessary </a:t>
            </a:r>
          </a:p>
          <a:p>
            <a:r>
              <a:rPr lang="en-US" sz="2800" dirty="0"/>
              <a:t>cask cellar ceremony – additional booking necessary</a:t>
            </a:r>
          </a:p>
        </p:txBody>
      </p:sp>
    </p:spTree>
    <p:extLst>
      <p:ext uri="{BB962C8B-B14F-4D97-AF65-F5344CB8AC3E}">
        <p14:creationId xmlns:p14="http://schemas.microsoft.com/office/powerpoint/2010/main" val="7944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BE374-F70A-4333-9A58-437508A84F08}"/>
              </a:ext>
            </a:extLst>
          </p:cNvPr>
          <p:cNvSpPr txBox="1"/>
          <p:nvPr/>
        </p:nvSpPr>
        <p:spPr>
          <a:xfrm>
            <a:off x="4793079" y="258184"/>
            <a:ext cx="234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Feature Description: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8CD1381-0E90-4244-AC75-869B6E7FAA8C}"/>
              </a:ext>
            </a:extLst>
          </p:cNvPr>
          <p:cNvSpPr txBox="1"/>
          <p:nvPr/>
        </p:nvSpPr>
        <p:spPr>
          <a:xfrm>
            <a:off x="282164" y="2506532"/>
            <a:ext cx="913243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Thursday, 15th of August</a:t>
            </a:r>
          </a:p>
          <a:p>
            <a:r>
              <a:rPr lang="en-US" sz="2800" dirty="0"/>
              <a:t>Customized planning</a:t>
            </a:r>
          </a:p>
          <a:p>
            <a:endParaRPr lang="en-US" sz="2800" dirty="0"/>
          </a:p>
          <a:p>
            <a:r>
              <a:rPr lang="en-US" sz="2800" dirty="0"/>
              <a:t>bus trip to Berlin 08:00 – 16:00 - additional booking necessary</a:t>
            </a:r>
          </a:p>
          <a:p>
            <a:endParaRPr lang="en-US" sz="2800" dirty="0"/>
          </a:p>
          <a:p>
            <a:r>
              <a:rPr lang="en-US" sz="2800" dirty="0"/>
              <a:t>motorcycle tour – additional booking necessary</a:t>
            </a:r>
          </a:p>
          <a:p>
            <a:endParaRPr lang="en-US" sz="2800" dirty="0"/>
          </a:p>
          <a:p>
            <a:r>
              <a:rPr lang="en-US" sz="2800" dirty="0"/>
              <a:t>book presentation </a:t>
            </a:r>
            <a:r>
              <a:rPr lang="en-US" sz="2800" dirty="0" err="1"/>
              <a:t>S.Schefke</a:t>
            </a:r>
            <a:r>
              <a:rPr lang="en-US" sz="2800" dirty="0"/>
              <a:t>:  When the fear switched sides“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8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BE374-F70A-4333-9A58-437508A84F08}"/>
              </a:ext>
            </a:extLst>
          </p:cNvPr>
          <p:cNvSpPr txBox="1"/>
          <p:nvPr/>
        </p:nvSpPr>
        <p:spPr>
          <a:xfrm>
            <a:off x="4793079" y="258184"/>
            <a:ext cx="234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Feature Description: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89203A4-EA37-45F9-BA9E-7E09ACB04243}"/>
              </a:ext>
            </a:extLst>
          </p:cNvPr>
          <p:cNvSpPr txBox="1"/>
          <p:nvPr/>
        </p:nvSpPr>
        <p:spPr>
          <a:xfrm>
            <a:off x="161364" y="2571078"/>
            <a:ext cx="702237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Friday, 16th of August</a:t>
            </a:r>
          </a:p>
          <a:p>
            <a:r>
              <a:rPr lang="en-US" sz="2800" dirty="0"/>
              <a:t>Europe meeting</a:t>
            </a:r>
          </a:p>
          <a:p>
            <a:endParaRPr lang="en-US" sz="2800" dirty="0"/>
          </a:p>
          <a:p>
            <a:r>
              <a:rPr lang="en-US" sz="2800" dirty="0"/>
              <a:t>motorcycle tour - additional booking necessary</a:t>
            </a:r>
          </a:p>
          <a:p>
            <a:endParaRPr lang="en-US" sz="2800" dirty="0"/>
          </a:p>
          <a:p>
            <a:r>
              <a:rPr lang="en-US" sz="2800" dirty="0"/>
              <a:t>BBQ with live band and show</a:t>
            </a:r>
          </a:p>
          <a:p>
            <a:r>
              <a:rPr lang="en-US" sz="2800" dirty="0"/>
              <a:t>transport there and back</a:t>
            </a:r>
          </a:p>
        </p:txBody>
      </p:sp>
    </p:spTree>
    <p:extLst>
      <p:ext uri="{BB962C8B-B14F-4D97-AF65-F5344CB8AC3E}">
        <p14:creationId xmlns:p14="http://schemas.microsoft.com/office/powerpoint/2010/main" val="346396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BE374-F70A-4333-9A58-437508A84F08}"/>
              </a:ext>
            </a:extLst>
          </p:cNvPr>
          <p:cNvSpPr txBox="1"/>
          <p:nvPr/>
        </p:nvSpPr>
        <p:spPr>
          <a:xfrm>
            <a:off x="4793079" y="258184"/>
            <a:ext cx="234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Feature Description: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6613B14-4A77-4467-AE00-266316634459}"/>
              </a:ext>
            </a:extLst>
          </p:cNvPr>
          <p:cNvSpPr txBox="1"/>
          <p:nvPr/>
        </p:nvSpPr>
        <p:spPr>
          <a:xfrm>
            <a:off x="348272" y="1129553"/>
            <a:ext cx="573490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Saturday, 17th of August</a:t>
            </a:r>
            <a:endParaRPr lang="en-US" sz="2800" dirty="0"/>
          </a:p>
          <a:p>
            <a:r>
              <a:rPr lang="en-US" sz="2800" dirty="0"/>
              <a:t>International Board meeting </a:t>
            </a:r>
          </a:p>
          <a:p>
            <a:endParaRPr lang="en-US" sz="2800" dirty="0"/>
          </a:p>
          <a:p>
            <a:r>
              <a:rPr lang="en-US" sz="2800" dirty="0"/>
              <a:t>Lunch „</a:t>
            </a:r>
            <a:r>
              <a:rPr lang="en-US" sz="2800" dirty="0" err="1"/>
              <a:t>Gulaschkanone</a:t>
            </a:r>
            <a:r>
              <a:rPr lang="en-US" sz="2800" dirty="0"/>
              <a:t>“ (Goulash can)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Entertainment</a:t>
            </a:r>
          </a:p>
          <a:p>
            <a:endParaRPr lang="en-US" sz="2800" dirty="0"/>
          </a:p>
          <a:p>
            <a:r>
              <a:rPr lang="en-US" sz="2800" dirty="0"/>
              <a:t>Gala dinner </a:t>
            </a:r>
          </a:p>
          <a:p>
            <a:endParaRPr lang="en-US" sz="2800" dirty="0"/>
          </a:p>
          <a:p>
            <a:r>
              <a:rPr lang="en-US" sz="2800" b="1" dirty="0"/>
              <a:t>Sunday, 18th of August </a:t>
            </a:r>
            <a:endParaRPr lang="en-US" sz="2800" dirty="0"/>
          </a:p>
          <a:p>
            <a:r>
              <a:rPr lang="en-US" sz="2800" dirty="0"/>
              <a:t>Breakfast </a:t>
            </a:r>
          </a:p>
          <a:p>
            <a:r>
              <a:rPr lang="en-US" sz="2800" dirty="0"/>
              <a:t>Departure </a:t>
            </a:r>
          </a:p>
        </p:txBody>
      </p:sp>
    </p:spTree>
    <p:extLst>
      <p:ext uri="{BB962C8B-B14F-4D97-AF65-F5344CB8AC3E}">
        <p14:creationId xmlns:p14="http://schemas.microsoft.com/office/powerpoint/2010/main" val="14317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BE374-F70A-4333-9A58-437508A84F08}"/>
              </a:ext>
            </a:extLst>
          </p:cNvPr>
          <p:cNvSpPr txBox="1"/>
          <p:nvPr/>
        </p:nvSpPr>
        <p:spPr>
          <a:xfrm>
            <a:off x="4793079" y="258184"/>
            <a:ext cx="234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Feature Description: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3A4ECD-81A0-4E93-94E4-C90A208705A8}"/>
              </a:ext>
            </a:extLst>
          </p:cNvPr>
          <p:cNvSpPr txBox="1"/>
          <p:nvPr/>
        </p:nvSpPr>
        <p:spPr>
          <a:xfrm>
            <a:off x="227702" y="1109086"/>
            <a:ext cx="117365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Customized planning: </a:t>
            </a:r>
          </a:p>
          <a:p>
            <a:r>
              <a:rPr lang="en-US" sz="2800" dirty="0"/>
              <a:t>Leipzig and the surrounding area offer so much beauty to explore. We would like to be at your disposal with our insider knowledge and we would organize the following: different fire stations, as well as many museums and churches to visit, different swimming possibilities, motorcycle rental, motorcycle tours, the famous zoo, Leipzig nightlife, cask cellar ceremony at the 500-year-old </a:t>
            </a:r>
            <a:r>
              <a:rPr lang="en-US" sz="2800" dirty="0" err="1"/>
              <a:t>Auerbachskeller</a:t>
            </a:r>
            <a:r>
              <a:rPr lang="en-US" sz="2800" dirty="0"/>
              <a:t>, bus trips to Berlin and/or Dresden, party bus, boat trip, rafting and much more...</a:t>
            </a:r>
          </a:p>
          <a:p>
            <a:r>
              <a:rPr lang="en-US" sz="2800" dirty="0"/>
              <a:t>If you have any wishes, please feel free to write us at: </a:t>
            </a:r>
            <a:r>
              <a:rPr lang="en-US" sz="2800" b="1" dirty="0"/>
              <a:t>qa@rkmc-leipzig.de</a:t>
            </a:r>
          </a:p>
          <a:p>
            <a:endParaRPr lang="en-US" sz="2800" dirty="0"/>
          </a:p>
          <a:p>
            <a:r>
              <a:rPr lang="en-US" sz="2800" dirty="0"/>
              <a:t>The planning and organization is still ongoing. </a:t>
            </a:r>
            <a:br>
              <a:rPr lang="en-US" sz="2800" dirty="0"/>
            </a:br>
            <a:r>
              <a:rPr lang="en-US" sz="2800" dirty="0"/>
              <a:t>We are working hard on more highlights for you!</a:t>
            </a:r>
          </a:p>
        </p:txBody>
      </p:sp>
    </p:spTree>
    <p:extLst>
      <p:ext uri="{BB962C8B-B14F-4D97-AF65-F5344CB8AC3E}">
        <p14:creationId xmlns:p14="http://schemas.microsoft.com/office/powerpoint/2010/main" val="266868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9810707-7C88-4C55-A42B-2BD333E488BB}"/>
              </a:ext>
            </a:extLst>
          </p:cNvPr>
          <p:cNvSpPr txBox="1"/>
          <p:nvPr/>
        </p:nvSpPr>
        <p:spPr>
          <a:xfrm>
            <a:off x="426719" y="0"/>
            <a:ext cx="672711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b="1" dirty="0"/>
              <a:t>Kosten / </a:t>
            </a:r>
            <a:r>
              <a:rPr lang="de-DE" sz="2800" b="1" dirty="0" err="1"/>
              <a:t>Cost</a:t>
            </a:r>
            <a:endParaRPr lang="de-DE" sz="2800" b="1" dirty="0"/>
          </a:p>
          <a:p>
            <a:r>
              <a:rPr lang="de-DE" sz="2800" b="1" dirty="0"/>
              <a:t>Doppelzimmer / Double </a:t>
            </a:r>
            <a:r>
              <a:rPr lang="de-DE" sz="2800" b="1" dirty="0" err="1"/>
              <a:t>room</a:t>
            </a:r>
            <a:endParaRPr lang="de-DE" sz="2800" b="1" dirty="0"/>
          </a:p>
          <a:p>
            <a:r>
              <a:rPr lang="de-DE" sz="2800" dirty="0"/>
              <a:t>330,- €     1 Nacht</a:t>
            </a:r>
          </a:p>
          <a:p>
            <a:r>
              <a:rPr lang="de-DE" sz="2800" dirty="0"/>
              <a:t>510,- €     2 Nächte</a:t>
            </a:r>
          </a:p>
          <a:p>
            <a:r>
              <a:rPr lang="de-DE" sz="2800" dirty="0"/>
              <a:t>690,- €     3 Nächte</a:t>
            </a:r>
          </a:p>
          <a:p>
            <a:r>
              <a:rPr lang="de-DE" sz="2800" dirty="0"/>
              <a:t>870,- €     4 Nächte</a:t>
            </a:r>
          </a:p>
          <a:p>
            <a:r>
              <a:rPr lang="de-DE" sz="2800" dirty="0"/>
              <a:t>1050,- €   5 Nächte</a:t>
            </a:r>
          </a:p>
          <a:p>
            <a:r>
              <a:rPr lang="de-DE" sz="2800" dirty="0"/>
              <a:t>1230,- €   6 Nächte</a:t>
            </a:r>
          </a:p>
          <a:p>
            <a:endParaRPr lang="de-DE" dirty="0"/>
          </a:p>
          <a:p>
            <a:r>
              <a:rPr lang="de-DE" sz="2800" b="1" dirty="0"/>
              <a:t>Einzelzimmer / Single </a:t>
            </a:r>
            <a:r>
              <a:rPr lang="de-DE" sz="2800" b="1" dirty="0" err="1"/>
              <a:t>room</a:t>
            </a:r>
            <a:endParaRPr lang="de-DE" sz="2800" b="1" dirty="0"/>
          </a:p>
          <a:p>
            <a:r>
              <a:rPr lang="de-DE" sz="2800" dirty="0"/>
              <a:t>215,- €    1 Nacht</a:t>
            </a:r>
          </a:p>
          <a:p>
            <a:r>
              <a:rPr lang="de-DE" sz="2800" dirty="0"/>
              <a:t>355,- €    2 Nächte</a:t>
            </a:r>
          </a:p>
          <a:p>
            <a:r>
              <a:rPr lang="de-DE" sz="2800" dirty="0"/>
              <a:t>495,- €    3 Nächte</a:t>
            </a:r>
          </a:p>
          <a:p>
            <a:r>
              <a:rPr lang="de-DE" sz="2800" dirty="0"/>
              <a:t>635,- €    4 Nächte</a:t>
            </a:r>
          </a:p>
          <a:p>
            <a:r>
              <a:rPr lang="de-DE" sz="2800" dirty="0"/>
              <a:t>775,- €    5 Nächte</a:t>
            </a:r>
          </a:p>
          <a:p>
            <a:r>
              <a:rPr lang="de-DE" sz="2800" dirty="0"/>
              <a:t>915,- €    6 Nächte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716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41637C3-222A-4261-8C3D-F1DC732D7366}"/>
              </a:ext>
            </a:extLst>
          </p:cNvPr>
          <p:cNvSpPr txBox="1"/>
          <p:nvPr/>
        </p:nvSpPr>
        <p:spPr>
          <a:xfrm>
            <a:off x="365760" y="1796527"/>
            <a:ext cx="71759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Kinder / Children: </a:t>
            </a:r>
          </a:p>
          <a:p>
            <a:r>
              <a:rPr lang="de-DE" sz="2800" dirty="0"/>
              <a:t>bis 6 Jahre kostenfrei</a:t>
            </a:r>
          </a:p>
          <a:p>
            <a:r>
              <a:rPr lang="de-DE" sz="2800" dirty="0"/>
              <a:t>7 – 12 Jahre 15,- € pro Kind/Tag</a:t>
            </a:r>
          </a:p>
          <a:p>
            <a:r>
              <a:rPr lang="de-DE" sz="2800" dirty="0"/>
              <a:t>ab 13 Jahre 30,- € pro Kind/Tag</a:t>
            </a:r>
          </a:p>
          <a:p>
            <a:r>
              <a:rPr lang="de-DE" sz="2800" dirty="0"/>
              <a:t>Zimmerbelegung max. 2 Erwachsene + 2 Kinder </a:t>
            </a:r>
          </a:p>
          <a:p>
            <a:r>
              <a:rPr lang="de-DE" sz="2800" dirty="0"/>
              <a:t>Room Occupancy max. 2 Adults + 2 Children</a:t>
            </a:r>
          </a:p>
          <a:p>
            <a:r>
              <a:rPr lang="de-DE" sz="2800" b="1" dirty="0"/>
              <a:t>Hunde / Dogs </a:t>
            </a:r>
            <a:r>
              <a:rPr lang="de-DE" sz="2800" dirty="0"/>
              <a:t>erlaubt, Aufpreis pro Nacht 15,- €</a:t>
            </a:r>
          </a:p>
        </p:txBody>
      </p:sp>
    </p:spTree>
    <p:extLst>
      <p:ext uri="{BB962C8B-B14F-4D97-AF65-F5344CB8AC3E}">
        <p14:creationId xmlns:p14="http://schemas.microsoft.com/office/powerpoint/2010/main" val="109652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461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Sara-Lynn Prefontaine</dc:creator>
  <cp:lastModifiedBy>Sara-Lynn Prefontaine</cp:lastModifiedBy>
  <cp:revision>1</cp:revision>
  <dcterms:created xsi:type="dcterms:W3CDTF">2023-12-15T13:19:19Z</dcterms:created>
  <dcterms:modified xsi:type="dcterms:W3CDTF">2023-12-15T13:24:51Z</dcterms:modified>
</cp:coreProperties>
</file>